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1"/>
  </p:notesMasterIdLst>
  <p:handoutMasterIdLst>
    <p:handoutMasterId r:id="rId12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9B71317A-F634-6290-56AF-E8151FB48CC7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sk-SK" sz="1400" b="0" i="0" u="none" strike="noStrike" kern="1200" cap="none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FFDB46-E2A5-08D8-31B2-60048905C2DA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sk-SK" sz="1400" b="0" i="0" u="none" strike="noStrike" kern="1200" cap="none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205450-0C06-36ED-38C2-4F673329C69C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sk-SK" sz="1400" b="0" i="0" u="none" strike="noStrike" kern="1200" cap="none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F8141F-348D-2A11-5E01-BA22BEEE7C32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2A81405-71E5-454F-B906-F7EEC841C6A3}" type="slidenum">
              <a:t>‹#›</a:t>
            </a:fld>
            <a:endParaRPr lang="sk-SK" sz="1400" b="0" i="0" u="none" strike="noStrike" kern="1200" cap="none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A21A1A-8027-BAF5-C54E-F96D0AFAC6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A8C7BF-4982-BEFB-35DE-382D36DFF4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EA1CC-5608-4380-AB91-07BC0F315465}" type="datetimeFigureOut">
              <a:t>29.3.2026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507C74-B022-AA13-0514-F90B9C2FDB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D9A08-F962-87A3-283E-BCFED0EA23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35F84-2F81-4217-A259-04E1D0B3561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82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2EEF0-CB11-4D29-B664-9B3507942AC9}" type="datetimeFigureOut">
              <a:t>29.3.2026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Image Placeholder 7">
            <a:extLst>
              <a:ext uri="{FF2B5EF4-FFF2-40B4-BE49-F238E27FC236}">
                <a16:creationId xmlns:a16="http://schemas.microsoft.com/office/drawing/2014/main" id="{89E3E95B-9108-1E18-8CF3-DE630155E8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9" name="Notes Placeholder 8">
            <a:extLst>
              <a:ext uri="{FF2B5EF4-FFF2-40B4-BE49-F238E27FC236}">
                <a16:creationId xmlns:a16="http://schemas.microsoft.com/office/drawing/2014/main" id="{179648A0-6D17-D19E-1F1D-54ED921D4DA1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sk-SK"/>
          </a:p>
        </p:txBody>
      </p:sp>
      <p:sp>
        <p:nvSpPr>
          <p:cNvPr id="10" name="Header Placeholder 9">
            <a:extLst>
              <a:ext uri="{FF2B5EF4-FFF2-40B4-BE49-F238E27FC236}">
                <a16:creationId xmlns:a16="http://schemas.microsoft.com/office/drawing/2014/main" id="{9F780316-9774-2C35-64BF-382C303DA88F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sk-SK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246838C5-E713-BF43-F60C-B2BDABCA08F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sk-SK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D106CF2B-1ED9-C505-CCE9-1D7119EF1C1B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sk-SK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E7F3BAF-4E92-C4DD-C0DE-F6ADF196B3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00D91FFA-8C8F-4E53-BE79-F328BF23030A}" type="slidenum">
              <a:t>‹#›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18A04-595D-42C6-82BC-4667166C903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7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sk-SK" sz="2000" b="0" i="0" u="none" strike="noStrike" kern="1200" cap="none">
        <a:ln>
          <a:noFill/>
        </a:ln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874BA5C7-9FF4-B619-1826-568BD0956273}"/>
              </a:ext>
            </a:extLst>
          </p:cNvPr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22EEF0-CB11-4D29-B664-9B3507942AC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3/29/26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A7CF37B3-FE6D-E2A2-DCD1-FF51EEE1172B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B25C7A-ACCF-4A2B-81DF-4426B04549C4}" type="slidenum">
              <a:rPr kumimoji="0" lang="sk-SK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k-SK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8D2A4171-450F-8D43-4A4B-4DD10D2960C2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89784C-75C3-42BC-ADB0-8A672D07BD9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297D4D-2793-F951-135E-155BBB8C7F2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7EE5E1-C86C-8614-EFE9-17B22ED64C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rtl="0"/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70BF82B0-C2BE-6714-A046-895F888B6DE7}"/>
              </a:ext>
            </a:extLst>
          </p:cNvPr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22EEF0-CB11-4D29-B664-9B3507942AC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3/29/26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37EFA5DE-DFF2-1B09-25AC-E43054F7D929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5C6EBA-6183-40E1-B7EF-0B52995359A1}" type="slidenum">
              <a:rPr kumimoji="0" lang="sk-SK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k-SK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9285D46-636F-EE3B-EBC1-EE47E8956620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FA4164-FD6F-4EA2-BB1E-CEB263F21DD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C6371E-6223-C86F-9EAB-74166FDF8F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7D2A36-171D-D766-05DE-C524F764D7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rtl="0"/>
            <a:endParaRPr 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D0DDBFBE-9511-B7AA-0592-976828D7E30F}"/>
              </a:ext>
            </a:extLst>
          </p:cNvPr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22EEF0-CB11-4D29-B664-9B3507942AC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3/29/26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D585720E-13AB-13B6-A746-BDDE392F6D2D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7D4435-09BE-4EB5-8B71-B7D2A1247880}" type="slidenum">
              <a:rPr kumimoji="0" lang="sk-SK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k-SK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455214B-22F1-BFD5-6271-2C257B493914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2709F9-4769-4B5B-A062-2665843353F8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235A0A-C3A9-B528-4E9D-8D91C891E0F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064F65-9D27-709C-4258-6A86291054A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  <a:noFill/>
          <a:ln>
            <a:noFill/>
          </a:ln>
        </p:spPr>
        <p:txBody>
          <a:bodyPr lIns="0" tIns="0" rIns="0" bIns="0">
            <a:spAutoFit/>
          </a:bodyPr>
          <a:lstStyle/>
          <a:p>
            <a:pPr rtl="0"/>
            <a:endParaRPr 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E6A2C77D-E42C-13A3-7B21-BA1A9178EF31}"/>
              </a:ext>
            </a:extLst>
          </p:cNvPr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22EEF0-CB11-4D29-B664-9B3507942AC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3/29/26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1FF79B74-140C-24E4-7579-2B41B608FA8E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736C35-03E1-49D1-8334-7FD30892C426}" type="slidenum">
              <a:rPr kumimoji="0" lang="sk-SK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k-SK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34DF2B7B-0A84-8BAF-FC4C-F59C830F22D5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1CBDDF-9F09-475F-88AD-5A807257D968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F58506-92C2-9C7B-65F1-205F28A421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35B2DF-0A32-175F-EF9C-6CAC0FCA2E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  <a:noFill/>
          <a:ln>
            <a:noFill/>
          </a:ln>
        </p:spPr>
        <p:txBody>
          <a:bodyPr lIns="0" tIns="0" rIns="0" bIns="0"/>
          <a:lstStyle/>
          <a:p>
            <a:pPr rtl="0"/>
            <a:endParaRPr lang="sk-S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56954E29-AB18-E367-1EFF-181F164E121C}"/>
              </a:ext>
            </a:extLst>
          </p:cNvPr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22EEF0-CB11-4D29-B664-9B3507942AC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3/29/26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081654E3-BC7A-E470-5222-11AB9A54A931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F2896C-4337-4334-B82F-7E6B022D0E33}" type="slidenum">
              <a:rPr kumimoji="0" lang="sk-SK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k-SK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4B4CA452-2B97-EC4E-C7A8-B6E5A45A966A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1AAA0B-E3B4-4AD3-A647-D70CD8B8A3CC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D98D1A-2809-2B92-454C-8998EE0AA8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1AAB78-9937-6F69-8EB2-5576E1BAA4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  <a:noFill/>
          <a:ln>
            <a:noFill/>
          </a:ln>
        </p:spPr>
        <p:txBody>
          <a:bodyPr lIns="0" tIns="0" rIns="0" bIns="0"/>
          <a:lstStyle/>
          <a:p>
            <a:pPr rtl="0"/>
            <a:endParaRPr lang="sk-S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9A8B232E-28F1-FD60-8F4D-45503DF06F3C}"/>
              </a:ext>
            </a:extLst>
          </p:cNvPr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22EEF0-CB11-4D29-B664-9B3507942AC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3/29/26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9AE6CC3E-68AE-79F1-60F7-D7B1D5D952DA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010C23-99C5-4D11-89AA-88374BBF27BF}" type="slidenum">
              <a:rPr kumimoji="0" lang="sk-SK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k-SK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76B839B7-F8AD-08C7-9562-FEF1C264DB6C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5FAE24-21AA-4147-8B67-4413EB46366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B901D2-EA75-D313-67E4-C5348C7F0B4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3EA41C-67FB-6332-6F4C-B17A43E8EF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  <a:noFill/>
          <a:ln>
            <a:noFill/>
          </a:ln>
        </p:spPr>
        <p:txBody>
          <a:bodyPr lIns="0" tIns="0" rIns="0" bIns="0"/>
          <a:lstStyle/>
          <a:p>
            <a:pPr rtl="0"/>
            <a:endParaRPr lang="sk-S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809D4CFF-4F81-A401-7628-A4E27D913FF4}"/>
              </a:ext>
            </a:extLst>
          </p:cNvPr>
          <p:cNvSpPr txBox="1">
            <a:spLocks noGrp="1"/>
          </p:cNvSpPr>
          <p:nvPr/>
        </p:nvSpPr>
        <p:spPr>
          <a:xfrm>
            <a:off x="4281488" y="0"/>
            <a:ext cx="3276600" cy="536575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22EEF0-CB11-4D29-B664-9B3507942AC9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3/29/26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BE5890A1-60E8-6D59-5D86-5631C44447C8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0" tIns="0" rIns="0" bIns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AE34EF-F0BE-4949-824E-589E8C22704E}" type="slidenum">
              <a:rPr kumimoji="0" lang="sk-SK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k-SK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43BB1D6C-9684-046F-76E0-8AF545982527}"/>
              </a:ext>
            </a:extLst>
          </p:cNvPr>
          <p:cNvSpPr txBox="1">
            <a:spLocks noGrp="1"/>
          </p:cNvSpPr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36F9EF-43D2-415E-946E-7C4E6DE3FB7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/>
                <a:ea typeface="DejaVu Sans" pitchFamily="2"/>
                <a:cs typeface="DejaVu 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/>
              <a:ea typeface="DejaVu Sans" pitchFamily="2"/>
              <a:cs typeface="DejaVu Sans" pitchFamily="2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50A199-5ED1-CF19-876E-A5A7CD5BB1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71978A-C6FC-182D-1B82-25A2FAEACF5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  <a:noFill/>
          <a:ln>
            <a:noFill/>
          </a:ln>
        </p:spPr>
        <p:txBody>
          <a:bodyPr lIns="0" tIns="0" rIns="0" bIns="0"/>
          <a:lstStyle/>
          <a:p>
            <a:pPr rtl="0"/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B9CE4-123D-62C0-A15A-D3E85C0131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B90848-AAC3-A7FA-40F6-B5D3414B2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F2EE0-942B-64B8-0644-07E81AC8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65206-5BC6-2478-2A76-6A7CC1A6E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0D6D9-8A26-BA33-BCB8-6BBD790EE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60133578-985C-4146-A71E-A64D6059D265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514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FAC91-9B22-0542-F50A-87398E8B3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1905480"/>
            <a:ext cx="9071640" cy="1262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D85775-3E7C-2892-943F-64FE325D5F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999" y="3456000"/>
            <a:ext cx="9071640" cy="26971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1E5B8-4806-B434-10E4-AB05C38DF2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04E43-C3F9-60E7-B2E2-B4B1B8F68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86A81-82F4-5226-04E1-686F0DDC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8B8CB5F2-EB33-443D-92C9-3E2DF045FD84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2870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6FCF18-CAB0-3BAA-5FEB-1E441449AC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1905000"/>
            <a:ext cx="2266950" cy="4248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6E7BE-4377-8EE3-E906-F5A66303A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1905000"/>
            <a:ext cx="6653212" cy="4248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5FC52-D1C7-80AC-D9E3-1C2ECD213A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5EE3A-43A6-B8D9-4024-F2DAB4218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52C6D-9D8A-9D74-6790-13ACE6D89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7EE18437-69C3-4F1B-A471-36E6600432DD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218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93826-489C-40A9-4AA5-DE43B4E87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D17D61-D7EE-7CBD-EAB6-C032E5E88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F9A5A-C9B7-09FF-AC49-D70DC671C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1CAF5-840F-95CE-F822-E0CE4421B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C35E2-7C8E-7F5E-3DAC-48DC4617D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D10C7815-F3D2-4D3D-93A9-1A8DDF4AA594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5869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4A4C2-13EC-0505-EF7C-689594003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408600"/>
            <a:ext cx="9071640" cy="1262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961CC-DA4A-B750-4A88-A9C5E5B9F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999" y="2020679"/>
            <a:ext cx="9071640" cy="4675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D3795-720D-8C47-7A17-46FD14848D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52AC0-B584-ED6B-AFDF-85714820E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E36E0-F563-E586-BEC2-595ABF39F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DA08C5ED-F4BC-4818-BDA9-C3EF5F86120C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46180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1BBDA-CC36-7921-CDC2-CBDDEC999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649507-F4D0-E478-7DEF-9121CAC7E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AB521-9EA3-0190-3B9A-FAFBBCF79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FC618-0236-7A56-4C87-4DC5F677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FC98B-F0F2-4F6F-1245-76E327B74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9A6590AE-7764-4463-83CE-9D5EE10F73A3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74382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DF30-0DA8-9A6B-59B6-E3991FEBA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408600"/>
            <a:ext cx="9071640" cy="1262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413D7-E191-0A66-D840-7B1F854F7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2020888"/>
            <a:ext cx="4459287" cy="4675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6828D-AE23-E1A3-E42E-C54D8EB8DC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2020888"/>
            <a:ext cx="4460875" cy="4675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20737C-346D-9423-0853-204F5DE997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85976-BE62-8D26-F5EA-9C11CC5D1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A4B76-5344-6F5E-4BD0-07521C54C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B8703DB4-C71E-4D4C-A734-F86394F14F35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7213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F9354-2EA4-E1AA-5F39-F846A5130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2C7D1-D96D-FD14-8B10-A78687FDB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468A5-6B8C-6102-D040-D9F259ED8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55A977-85FF-91FA-111F-E0F28BA13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9D0937-BFDF-6552-283B-21BAA3019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B0B1C-78F0-1915-CE3A-14EF352A61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FA3706-460B-1370-DC3A-CE64A002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ACE2F8-50B0-73BE-EB66-35C926601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D74E133A-0214-48F2-A0A6-A522A0170246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63220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4D707-675A-6C07-80D1-5EE69944A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408600"/>
            <a:ext cx="9071640" cy="1262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5F0FC-5DE6-B078-93DC-2ABE84F4E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C83A0-DE50-971F-BA7C-7A7185B9A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3667C9-0CFF-2D56-6F39-2485FEBA2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49E5F85C-80BC-4923-9BB5-19F86B02DBC4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9641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05F507-E79F-A0B1-C947-181908855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059D0A-B176-DA64-2615-E73AB86E4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A9BC27-F60B-37BC-FE25-363CFE4C0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DD092D25-D226-4F0F-A846-019BE1A7F5EE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38012197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227FA-0B28-ABCE-C929-C892D84AE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887CB-B4F9-B1F8-A7BE-3D5141C12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38A8A0-77E2-1296-CA6B-BA49E18B9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68839-A8F2-9B7E-39F8-1544E3B88A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10B2E1-DA49-B43D-7D7F-760B83F3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EDA8B9-8C3C-E4D6-32E3-E4825BC0A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33F022FD-2DF8-48D1-99AA-DF957FF2F2AD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6624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0083A-97E9-F1D8-7056-0DCA9DC53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1905480"/>
            <a:ext cx="9071640" cy="1262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F80AB-1AEE-E7F8-20D8-B07F3612B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999" y="3456000"/>
            <a:ext cx="9071640" cy="269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70880-C545-0AF8-9248-70F4417457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AA578-E159-F392-4450-C4E6CEE4B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8C1E0-5725-45BA-4CF7-147D39BEC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2ACAB0BD-DC5B-49CB-8B02-0E30409C0DD9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90327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D025A-BFA4-A17A-1B9C-BB66852C4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54B7B-4D31-10BD-DA85-D499B1614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656384-B6D4-ED48-1D4B-82872B51C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B8BE5-9CDB-D9AD-3796-86EF29B3E5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094780-1904-91F6-48DA-D75C88446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3F839C-3AD1-F01E-0917-58EF9076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6F555479-FCFB-4928-9331-7486AD5B0282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9878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678CA-EDBB-3152-9AEE-C0AD87354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408600"/>
            <a:ext cx="9071640" cy="1262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C988D8-F99A-19B7-D422-9DD4DCBFC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999" y="2020679"/>
            <a:ext cx="9071640" cy="4675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F0F52-F994-C81E-5531-3BC902E085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AA915-D3D8-93B9-1A41-3B6217D3C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EC106-2BC1-693D-9401-BE872311A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B7F41A26-A622-4E9E-9636-10A198B3BFA5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2538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B1F671-6B16-4977-8F38-F938CC51D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407988"/>
            <a:ext cx="2266950" cy="62880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F3DFE3-56E3-DC11-6D1F-39E9F1CEA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407988"/>
            <a:ext cx="6653212" cy="62880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DC635-C48C-20A6-943C-D8B2DC896C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6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E82BD-0B01-74D0-61D5-7A9940D13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F3132-D2D8-AB70-DD41-AC06D77DB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3360" y="6886800"/>
            <a:ext cx="2348280" cy="521280"/>
          </a:xfrm>
        </p:spPr>
        <p:txBody>
          <a:bodyPr/>
          <a:lstStyle/>
          <a:p>
            <a:pPr lvl="0"/>
            <a:fld id="{F41FDE65-BA7A-43E3-B5A1-270EF825DE07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9074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784BF2B-20F6-C19B-637A-575D1C282B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8791FE-FEB3-AC59-7507-5471556C9D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46766-9D47-6434-6256-EEE84EABED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1EDEA-50F1-3BD8-6B95-FD3EF63E9D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97F2F-F4A7-303A-BEF8-1EF66A2BF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C4AC3-C131-BD1B-6D95-3A48B4CDA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2B415755-8403-4762-A3F0-863C0F915D45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12641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EE35C07-6AEF-E979-E5B4-7826025A9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96A6E1-A782-8B7A-27B1-05A27DFA0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969840"/>
            <a:ext cx="9071640" cy="1046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A27E7-AFE3-7091-8BA2-868040762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999" y="2232000"/>
            <a:ext cx="9071640" cy="439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9CB6D-4350-7382-B3AC-3FCD148DCF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D2BCB-3B24-45D7-7602-7CCF32B13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30B2E-0F06-0953-EDD7-207D9A0C2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D7983C4A-66F9-499C-AA01-43BB4FC74BDA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701040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9864CAE-FA3E-7B85-1063-F2EB7441B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D20820-6DAE-4B96-257C-152D12684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B4208-1C46-1EEB-1AFA-BF41DB121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BCAF2-CFB9-0F3F-8332-0DA0090D55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B67A8-27DF-30C9-9E88-0F1AA3DBE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8F71C-4426-A7F7-E786-9AB88B454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4E937F8C-487D-494F-A535-0BD31F9EE8F7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16284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6182E92-0351-3826-CEF8-E71172A1D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7F89E5-2F9E-2F08-AB5B-DE22B9F0C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969840"/>
            <a:ext cx="9071640" cy="1046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376A1-9198-6A3A-7AD1-3662A4B7C9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2232025"/>
            <a:ext cx="4459287" cy="4392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D073C-00AF-251C-52E0-0259BE909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2232025"/>
            <a:ext cx="4460875" cy="4392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43DD2D-1A65-460E-09E9-C2EE93B7A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AB4CD-B709-00ED-C0A0-63D039369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60008-5341-555F-6580-4017A1678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9199A4F1-DD79-40C4-BC11-C26A9E680974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45243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393CEC9-77EE-F0CA-D5E9-5DFC8F768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0AF520-36D7-1490-19EA-2DCD76730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6677B-C93C-2721-E271-D77A44F21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52387E-CBF5-2088-A10D-9CD49175D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A4F468-15EC-E8DA-8902-C33306DCAE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293917-2277-89A5-55C2-3F2719483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82F474-F74F-370C-ACD4-2284539C2D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E31D0-03A9-D02D-2137-F3AD42E42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2431B6-1EF5-102D-39D9-7989CD352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9F6E7C78-A6CC-488D-92F6-53A2F287F810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564135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ED1A94A-B17C-DE84-9BB0-1D0F54BF3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2C3F05-E030-AF72-B4D4-3E337213E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969840"/>
            <a:ext cx="9071640" cy="1046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456DF6-CD0F-0064-E906-EE68D67157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8B24A6-280A-F2BA-9424-BEAF7FEEB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EEE7E6-2A79-D1F0-7670-ACAF3D348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FBB74207-CE54-492B-99AD-E24B8076ACD3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41757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0582AB-79B9-C1E9-4D3C-C40BB53E1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5BB53F-8E66-7336-666C-CC130A430C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29E51E-ED67-436C-80E1-6AF124002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4D3AC-E3A2-CA63-0BAB-E3C4B5E6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6ABAD3C7-4C3B-451E-9D1C-9C9E1AC6B2BB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29247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79055-267D-A73D-D5B6-D00D78F81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660B4-BDE6-759F-F426-B19EFF0BD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7649B-3FC6-D571-1A76-7B9E273578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9378C-7869-3DCB-BFC7-2505DC317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C94B2-E70B-C8DA-D9A1-9D727DE03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C9310B93-F944-4AD0-90C0-E221617FAEC9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99691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A2222F-1A23-8BC1-0F0E-0879ACD70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CBD817-DAFC-CCDB-1FE5-1B1766CEE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99C95-7F10-6B2D-9982-408D218FA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C579D-B253-6642-480A-2A63DD183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24184-BA25-C7CC-E117-76F156E493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EB1FE-351A-0515-FACA-EDDEA377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1563E-C457-7BAD-4C17-8C44DCE5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D355C845-3D70-4728-A6F1-068DBD2FF2AB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363544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B3782B5-E768-628B-61C1-C869E7C6A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67A8DD-43BC-647B-523B-8043D2712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D3F03E-052C-D081-45ED-41F6036651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6E0340-229C-1005-0C3F-51108B4C8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8CC750-D9B8-8C79-3A13-DB7CD78DD7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2F8322-E2E6-7164-9693-99A4003D8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FBC370-46E7-DCE4-7741-D90371C99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35A9A5E2-A7BB-4454-B297-9B37A19C6D10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161655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B71D313-FDB5-7154-12CA-D1EB1A89F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B14884C-5A2E-418A-82B2-0A8C679AB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969840"/>
            <a:ext cx="9071640" cy="1046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98A34-CEBD-B59F-BDBB-61D85417C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999" y="2232000"/>
            <a:ext cx="9071640" cy="439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04EED-5669-82D8-DCC0-87F589CC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C93F5-9C69-A224-C445-C727BA34E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FF324-79FE-A58F-65DD-AF39A4C1D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09EDB309-2143-4053-9E45-76545E73D409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65248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7A3F55A-2DBB-053F-C136-2615F5AA0D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9CAE2B-37C6-3B76-F1AC-564125F6D8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969963"/>
            <a:ext cx="2266950" cy="5654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67B9B-A52C-54BB-3E11-6DBFC6FD7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969963"/>
            <a:ext cx="6653212" cy="5654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74889-2F19-8847-C4BA-A83542490E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716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A562D-E8F2-176B-4193-634F3BB0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716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50369-F50A-BA43-A361-14505087D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7160"/>
            <a:ext cx="2348280" cy="521280"/>
          </a:xfrm>
        </p:spPr>
        <p:txBody>
          <a:bodyPr/>
          <a:lstStyle/>
          <a:p>
            <a:pPr lvl="0"/>
            <a:fld id="{2E80E595-0160-48AE-9E6D-7E7FB2BFCF61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8748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7B8F0-87C2-14DC-C98E-1AEE2AAD3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1905480"/>
            <a:ext cx="9071640" cy="1262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D47DF-BC03-0406-EBC5-76F67FE6D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3455988"/>
            <a:ext cx="4459287" cy="2697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CFF5AB-9EEE-1EC1-3E76-2DB37E044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3455988"/>
            <a:ext cx="4460875" cy="2697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F3B16-2EAA-9CD6-A6D7-7E5CECBBE4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C5BD8-5FE9-352C-E5C2-7FA2858CB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19BFA-C499-F268-56B4-F18450448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03F7B54A-E0B4-419B-9D44-0133C9BF4F1A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94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FB7D1-CBC9-6D68-0997-CE12CE77C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B446F-5FF7-DD23-B3F1-C38869FF6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999648-04EB-0F84-DE34-2628C5C750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730092-F69A-8AFE-A373-FF6928C8AA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8A3ED1-BA1F-3963-2837-20862684D6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BF567-F3ED-99AF-1808-9924465F01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26E758-98BB-6829-EB8D-E31CD3A6F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04EC43-28A9-5CAD-8D93-F1E1F612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4AC73B57-2376-41E2-B77D-A06616E70094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608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AC96E-7036-718E-76EB-147DE1BA8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999" y="1905480"/>
            <a:ext cx="9071640" cy="1262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23F625-C0FA-CE6F-8BAD-076A5ECE09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8B1E7-B0C2-A2CA-6536-0D6AE571C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57809-F84E-03C7-E911-70C971EAC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7BCF4E2F-3D1A-44EE-8737-0B28F867FCB8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724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DE9039-B161-4187-F0AE-1595131F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61F78B-795B-3DF5-9D8D-1F6288599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94F90-C6E2-2A9B-E66D-CA7E9CC97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BE835BBD-F019-483B-8DE4-C673EDB6E652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7063329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DBC7C-D920-E46A-2AD4-2B131D057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29603-0351-D9F0-7443-BB1B878A2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41EEC9-F6C2-3F96-3A39-DCE35A29B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02239-EAF2-90FA-7B5F-B06FB15743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2FDBC-3420-FB9F-8914-3F8A7F97C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69A39-2C35-0EAF-A8AF-1A7BF033D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FB61022C-F3A2-448A-BE28-28332C641E7A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8986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126D8-7AE8-8858-3F09-F60F64432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4D90A8-8CA1-41DB-C2E5-38BEC12A93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31975E-518D-48B2-6EDF-D73DE7D11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C6F01-DA65-C619-15F2-DC4D839287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0000" y="6886800"/>
            <a:ext cx="234828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57CC6-2D53-EB1E-EA1A-EDB13233C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360" y="6886800"/>
            <a:ext cx="3195000" cy="521280"/>
          </a:xfrm>
        </p:spPr>
        <p:txBody>
          <a:bodyPr/>
          <a:lstStyle/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A071A7-5C65-A885-F03A-7828BBD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7360" y="6886800"/>
            <a:ext cx="2348280" cy="521280"/>
          </a:xfrm>
        </p:spPr>
        <p:txBody>
          <a:bodyPr/>
          <a:lstStyle/>
          <a:p>
            <a:pPr lvl="0"/>
            <a:fld id="{4CAD8D28-9A77-48DA-BDBD-A708EE227B63}" type="slidenum"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0168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A8BE04-FA91-6DC1-C46E-38390F27D3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1905480"/>
            <a:ext cx="9071640" cy="1262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B3033-E17E-E80C-168E-23529B9FD8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3456000"/>
            <a:ext cx="9071640" cy="2697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96A89-0801-5B68-7D68-5F2639E8003B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180000" y="688680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D969B-0B0B-5900-12D1-15CB5E8951F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680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ctr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A9007-FB2C-22C5-0952-E870833A67F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587360" y="688680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DCB62927-60F7-4859-8E0D-EAE48EA1A9E1}" type="slidenum"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hangingPunct="0">
        <a:tabLst/>
        <a:defRPr lang="sk-SK" sz="4400" b="0" i="0" u="none" strike="noStrike" kern="1200" cap="none">
          <a:ln>
            <a:noFill/>
          </a:ln>
          <a:solidFill>
            <a:srgbClr val="FFFFFF"/>
          </a:solidFill>
          <a:latin typeface="Liberation Sans" pitchFamily="18"/>
        </a:defRPr>
      </a:lvl1pPr>
    </p:titleStyle>
    <p:bodyStyle>
      <a:lvl1pPr marL="0" marR="0" indent="0" hangingPunct="0">
        <a:spcBef>
          <a:spcPts val="0"/>
        </a:spcBef>
        <a:spcAft>
          <a:spcPts val="1414"/>
        </a:spcAft>
        <a:tabLst/>
        <a:defRPr lang="sk-SK" sz="3200" b="0" i="0" u="none" strike="noStrike" kern="1200" cap="none">
          <a:ln>
            <a:noFill/>
          </a:ln>
          <a:solidFill>
            <a:srgbClr val="FFFFFF"/>
          </a:solidFill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F0CC65-EBE8-F366-7C41-2E4E263C22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408600"/>
            <a:ext cx="9071640" cy="1262520"/>
          </a:xfrm>
          <a:prstGeom prst="rect">
            <a:avLst/>
          </a:prstGeom>
          <a:solidFill>
            <a:srgbClr val="FFFFFF">
              <a:alpha val="70000"/>
            </a:srgbClr>
          </a:solidFill>
          <a:ln>
            <a:noFill/>
          </a:ln>
        </p:spPr>
        <p:txBody>
          <a:bodyPr lIns="0" tIns="0" rIns="0" bIns="0" anchor="ctr"/>
          <a:lstStyle/>
          <a:p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F05094-C217-08C8-80DB-D2E7B6BBA8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2020679"/>
            <a:ext cx="9071640" cy="467532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2C439-428B-CB4D-C2FB-F52F2FBAADB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216000" y="688680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24746-EA7D-CA49-07BA-6C3AF3C90E2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680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ctr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F31AF-856E-F441-A7B6-A54B14DAF01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623360" y="688680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677976B9-3028-4A03-ABC5-9CC44BF551FF}" type="slidenum"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hangingPunct="0">
        <a:tabLst/>
        <a:defRPr lang="sk-SK" sz="4400" b="0" i="0" u="none" strike="noStrike" kern="1200" cap="none">
          <a:ln>
            <a:noFill/>
          </a:ln>
          <a:latin typeface="Liberation Sans" pitchFamily="18"/>
        </a:defRPr>
      </a:lvl1pPr>
    </p:titleStyle>
    <p:bodyStyle>
      <a:lvl1pPr marL="0" marR="0" indent="0" hangingPunct="0">
        <a:spcBef>
          <a:spcPts val="0"/>
        </a:spcBef>
        <a:spcAft>
          <a:spcPts val="1414"/>
        </a:spcAft>
        <a:tabLst/>
        <a:defRPr lang="sk-SK" sz="3200" b="0" i="0" u="none" strike="noStrike" kern="1200" cap="none">
          <a:ln>
            <a:noFill/>
          </a:ln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>
            <a:extLst>
              <a:ext uri="{FF2B5EF4-FFF2-40B4-BE49-F238E27FC236}">
                <a16:creationId xmlns:a16="http://schemas.microsoft.com/office/drawing/2014/main" id="{12C73AEC-6A90-622C-6C0A-7495F3E762A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6920" y="-12240"/>
            <a:ext cx="10096920" cy="9482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F26BA5A0-386B-D265-4846-0F3FEC0C85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969840"/>
            <a:ext cx="9071640" cy="10461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D43BE-242E-34D6-650B-23C84794DA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2232000"/>
            <a:ext cx="9071640" cy="439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8B668-E40F-8488-C24A-D4AA8BB5556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180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F9CA0-A450-7B6A-8F9E-99028F10C2BD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ctr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D7500-EE0C-DD4E-11CA-4B99CE120911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58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sk-SK" sz="14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DA922E96-52EF-4F65-9FC8-7E5F0468790A}" type="slidenum"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hangingPunct="0">
        <a:tabLst/>
        <a:defRPr lang="sk-SK" sz="4400" b="0" i="0" u="none" strike="noStrike" kern="1200" cap="none">
          <a:ln>
            <a:noFill/>
          </a:ln>
          <a:latin typeface="Liberation Sans" pitchFamily="18"/>
        </a:defRPr>
      </a:lvl1pPr>
    </p:titleStyle>
    <p:bodyStyle>
      <a:lvl1pPr hangingPunct="0">
        <a:spcBef>
          <a:spcPts val="0"/>
        </a:spcBef>
        <a:spcAft>
          <a:spcPts val="1417"/>
        </a:spcAft>
        <a:tabLst/>
        <a:defRPr lang="sk-SK" sz="3200" b="0" i="0" u="none" strike="noStrike" kern="1200" cap="none">
          <a:ln>
            <a:noFill/>
          </a:ln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E099F-965A-DB8C-AC5A-2FC8D04E8E2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1905479"/>
            <a:ext cx="9071640" cy="1667951"/>
          </a:xfrm>
        </p:spPr>
        <p:txBody>
          <a:bodyPr vert="horz"/>
          <a:lstStyle/>
          <a:p>
            <a:pPr lvl="0" rtl="0"/>
            <a:r>
              <a:rPr lang="sk-SK" b="1"/>
              <a:t>     Ľudská sexualita a jej dizajn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566888-59BA-30E2-5190-7FA27750F2DB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03999" y="2925981"/>
            <a:ext cx="9071640" cy="3600669"/>
          </a:xfrm>
        </p:spPr>
        <p:txBody>
          <a:bodyPr vert="horz" anchor="ctr"/>
          <a:lstStyle/>
          <a:p>
            <a:pPr lvl="0" algn="ctr" rtl="0"/>
            <a:r>
              <a:rPr lang="sk-SK" dirty="0"/>
              <a:t>Ing. Michaela Knišová</a:t>
            </a:r>
          </a:p>
          <a:p>
            <a:pPr lvl="0" algn="ctr" rtl="0"/>
            <a:endParaRPr lang="sk-SK" dirty="0"/>
          </a:p>
          <a:p>
            <a:pPr lvl="0" algn="ctr" rtl="0"/>
            <a:endParaRPr lang="sk-SK" dirty="0"/>
          </a:p>
          <a:p>
            <a:pPr lvl="0" algn="ctr" rtl="0"/>
            <a:endParaRPr lang="sk-SK" dirty="0"/>
          </a:p>
          <a:p>
            <a:pPr lvl="0" algn="ctr" rtl="0"/>
            <a:r>
              <a:rPr lang="sk-SK" dirty="0"/>
              <a:t>Jednotni o.z.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D2C17-6979-2AA1-E3CF-6FF61BB602E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408600"/>
            <a:ext cx="9071640" cy="1262520"/>
          </a:xfrm>
        </p:spPr>
        <p:txBody>
          <a:bodyPr vert="horz">
            <a:spAutoFit/>
          </a:bodyPr>
          <a:lstStyle/>
          <a:p>
            <a:pPr lvl="0" rtl="0"/>
            <a:r>
              <a:rPr lang="sk-SK"/>
              <a:t>  </a:t>
            </a:r>
            <a:r>
              <a:rPr lang="sk-SK" b="1"/>
              <a:t>Sexualita a jej dizajn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5CBCF-904C-9F80-8B4E-E503EA025D4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9" y="2020679"/>
            <a:ext cx="2920680" cy="2229839"/>
          </a:xfrm>
        </p:spPr>
        <p:txBody>
          <a:bodyPr vert="horz"/>
          <a:lstStyle/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OXYTOCÍN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/>
              <a:t>- </a:t>
            </a:r>
            <a:r>
              <a:rPr lang="sk-SK"/>
              <a:t>superlepidlo - zaslepuje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221B91-3812-1D19-A511-1CECC6CC2E2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000" y="2020679"/>
            <a:ext cx="2920680" cy="2229839"/>
          </a:xfrm>
        </p:spPr>
        <p:txBody>
          <a:bodyPr vert="horz"/>
          <a:lstStyle/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DOPAMÍN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/>
              <a:t>- pri sexe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/>
              <a:t>- odmena        v mozgu</a:t>
            </a:r>
          </a:p>
          <a:p>
            <a:pPr lvl="0" rtl="0">
              <a:buSzPct val="45000"/>
              <a:buFont typeface="StarSymbol"/>
              <a:buChar char="●"/>
            </a:pPr>
            <a:endParaRPr lang="sk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A7778C-2C17-BF88-75DB-2457491152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638040" y="2020679"/>
            <a:ext cx="2920680" cy="2229839"/>
          </a:xfrm>
        </p:spPr>
        <p:txBody>
          <a:bodyPr vert="horz"/>
          <a:lstStyle/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PROLAKTÍN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 </a:t>
            </a:r>
            <a:r>
              <a:rPr lang="sk-SK"/>
              <a:t>– vylučuje   sa pri sexe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AE105EE-221B-7676-888E-CBA046CD654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9" y="4462920"/>
            <a:ext cx="2920680" cy="2229839"/>
          </a:xfrm>
        </p:spPr>
        <p:txBody>
          <a:bodyPr vert="horz"/>
          <a:lstStyle/>
          <a:p>
            <a:pPr lvl="0" rtl="0"/>
            <a:r>
              <a:rPr lang="sk-SK"/>
              <a:t>- pri sexe ale i vášnivom bozkávaní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62682C6-322E-9270-557B-0884498A4F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571200" y="4462920"/>
            <a:ext cx="2920680" cy="2229839"/>
          </a:xfrm>
        </p:spPr>
        <p:txBody>
          <a:bodyPr vert="horz"/>
          <a:lstStyle/>
          <a:p>
            <a:pPr lvl="0" rtl="0"/>
            <a:r>
              <a:rPr lang="sk-SK"/>
              <a:t>- spôsobuje závislosti: masturbácia, pornografia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980AAAA-7C31-C264-2AC1-C59945CAEE9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638040" y="4462920"/>
            <a:ext cx="2920680" cy="2229839"/>
          </a:xfrm>
        </p:spPr>
        <p:txBody>
          <a:bodyPr vert="horz"/>
          <a:lstStyle/>
          <a:p>
            <a:pPr lvl="0" rtl="0"/>
            <a:r>
              <a:rPr lang="sk-SK"/>
              <a:t>- poskytuje uspokojenie vs. nutkavosť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3D40D-E28A-9677-AB77-85ED117C96C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969840"/>
            <a:ext cx="9071640" cy="1046159"/>
          </a:xfrm>
        </p:spPr>
        <p:txBody>
          <a:bodyPr vert="horz">
            <a:spAutoFit/>
          </a:bodyPr>
          <a:lstStyle/>
          <a:p>
            <a:pPr lvl="0" rtl="0"/>
            <a:r>
              <a:rPr lang="sk-SK">
                <a:solidFill>
                  <a:srgbClr val="E327FF"/>
                </a:solidFill>
              </a:rPr>
              <a:t>Očakávania od opačného pohlavia: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95EBB-6708-CCFC-F3BB-C7C56F20CAC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9" y="2232000"/>
            <a:ext cx="9071640" cy="4392000"/>
          </a:xfrm>
        </p:spPr>
        <p:txBody>
          <a:bodyPr vert="horz"/>
          <a:lstStyle/>
          <a:p>
            <a:pPr lvl="0" rtl="0"/>
            <a:r>
              <a:rPr lang="sk-SK"/>
              <a:t>    </a:t>
            </a:r>
            <a:r>
              <a:rPr lang="sk-SK" b="1">
                <a:solidFill>
                  <a:srgbClr val="E327FF"/>
                </a:solidFill>
              </a:rPr>
              <a:t>ŽENA</a:t>
            </a:r>
            <a:r>
              <a:rPr lang="sk-SK"/>
              <a:t>									  </a:t>
            </a:r>
            <a:r>
              <a:rPr lang="sk-SK" b="1">
                <a:solidFill>
                  <a:srgbClr val="E327FF"/>
                </a:solidFill>
              </a:rPr>
              <a:t> MUŽ</a:t>
            </a:r>
          </a:p>
          <a:p>
            <a:pPr lvl="0" rtl="0"/>
            <a:r>
              <a:rPr lang="sk-SK"/>
              <a:t>1. Nežnosť								1. Sex</a:t>
            </a:r>
          </a:p>
          <a:p>
            <a:pPr lvl="0" rtl="0"/>
            <a:r>
              <a:rPr lang="sk-SK"/>
              <a:t>2. Otvorenosť							2. Uznanie</a:t>
            </a:r>
          </a:p>
          <a:p>
            <a:pPr lvl="0" rtl="0"/>
            <a:r>
              <a:rPr lang="sk-SK"/>
              <a:t>3. Čestnosť								3. Priateľský čas</a:t>
            </a:r>
          </a:p>
          <a:p>
            <a:pPr lvl="0" rtl="0"/>
            <a:r>
              <a:rPr lang="sk-SK"/>
              <a:t>4. Finančné zabezpečenie		4. Upravenosť</a:t>
            </a:r>
          </a:p>
          <a:p>
            <a:pPr lvl="0" rtl="0"/>
            <a:r>
              <a:rPr lang="sk-SK"/>
              <a:t>5. Dobrý otec							5. Pekný domov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8BCFF-C317-DCBA-5757-4C83FF1A34F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408600"/>
            <a:ext cx="9071640" cy="1262520"/>
          </a:xfrm>
        </p:spPr>
        <p:txBody>
          <a:bodyPr vert="horz"/>
          <a:lstStyle/>
          <a:p>
            <a:pPr lvl="0" rtl="0"/>
            <a:r>
              <a:rPr lang="sk-SK" b="1"/>
              <a:t> Manželstvo na skúšku?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C54617-15B9-3522-F2E0-D356F715A4B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359" y="2088000"/>
            <a:ext cx="9071640" cy="4675320"/>
          </a:xfrm>
        </p:spPr>
        <p:txBody>
          <a:bodyPr vert="horz"/>
          <a:lstStyle/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VZÁJOMNÉ SEBADAROVANIE SA: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/>
              <a:t>- </a:t>
            </a:r>
            <a:r>
              <a:rPr lang="sk-SK" b="1"/>
              <a:t>exluzívne = výlučné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/>
              <a:t>- úplné </a:t>
            </a:r>
            <a:r>
              <a:rPr lang="sk-SK"/>
              <a:t>(vs. chcem ťa bez tvojej plodnosti)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/>
              <a:t>- </a:t>
            </a:r>
            <a:r>
              <a:rPr lang="sk-SK" b="1"/>
              <a:t>navždy </a:t>
            </a:r>
            <a:r>
              <a:rPr lang="sk-SK"/>
              <a:t>- </a:t>
            </a:r>
            <a:r>
              <a:rPr lang="sk-SK" i="1"/>
              <a:t>dar sa predsa nevracia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DIEŤA JE DAROM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/>
              <a:t>- môže sa vždy počať – antikoncepcia a kondóm môžu vždy zlyhať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/>
              <a:t>- ochrana -  pred nepriateľom, chorobou?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F7DD5-C85D-B629-7FB0-697091F35DE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408600"/>
            <a:ext cx="9288000" cy="1262520"/>
          </a:xfrm>
        </p:spPr>
        <p:txBody>
          <a:bodyPr vert="horz"/>
          <a:lstStyle/>
          <a:p>
            <a:pPr lvl="0" rtl="0"/>
            <a:r>
              <a:rPr lang="sk-SK" b="1">
                <a:solidFill>
                  <a:srgbClr val="E327FF"/>
                </a:solidFill>
              </a:rPr>
              <a:t>RIZIKÁ ANTIKONCEPCIE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F37C2-1FD2-4B8B-2F58-D5BD7F332F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00" y="1872000"/>
            <a:ext cx="9216000" cy="4675320"/>
          </a:xfrm>
        </p:spPr>
        <p:txBody>
          <a:bodyPr vert="horz"/>
          <a:lstStyle/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000000"/>
                </a:solidFill>
              </a:rPr>
              <a:t>Kondóm, spermicídy </a:t>
            </a:r>
            <a:r>
              <a:rPr lang="sk-SK"/>
              <a:t>– 30% zlyhanie, depresia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000000"/>
                </a:solidFill>
              </a:rPr>
              <a:t>Vnútromaternicové teliesko</a:t>
            </a:r>
            <a:r>
              <a:rPr lang="sk-SK"/>
              <a:t> – zápaly, bolesť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000000"/>
                </a:solidFill>
              </a:rPr>
              <a:t>HAK</a:t>
            </a:r>
            <a:r>
              <a:rPr lang="sk-SK"/>
              <a:t> – zabíja týždňové embryo (endometrium)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/>
              <a:t>- zvýšená miera rakoviny prsníka</a:t>
            </a:r>
            <a:r>
              <a:rPr lang="sk-SK" b="1"/>
              <a:t> </a:t>
            </a:r>
            <a:r>
              <a:rPr lang="sk-SK" b="1">
                <a:latin typeface="Liberation Sans" pitchFamily="34"/>
              </a:rPr>
              <a:t> 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/>
              <a:t>- zníženie 80 vit. a minerálov – postihnuté dieťa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/>
              <a:t>- znížené libido, depresie, náladovosť, plodnosť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/>
              <a:t>- trombóza a kardiovaskulárne komplikácie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73CBF-AA31-DFC2-A6AB-003B52C2A5B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408600"/>
            <a:ext cx="9071640" cy="1262520"/>
          </a:xfrm>
        </p:spPr>
        <p:txBody>
          <a:bodyPr vert="horz"/>
          <a:lstStyle/>
          <a:p>
            <a:pPr lvl="0" rtl="0"/>
            <a:r>
              <a:rPr lang="sk-SK"/>
              <a:t> </a:t>
            </a:r>
            <a:r>
              <a:rPr lang="sk-SK" b="1">
                <a:solidFill>
                  <a:srgbClr val="FFFFFF"/>
                </a:solidFill>
              </a:rPr>
              <a:t>Pohlavne prenosné choroby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8509F-312E-1AF7-73AC-DEF780A66A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9" y="2020679"/>
            <a:ext cx="9071640" cy="5251320"/>
          </a:xfrm>
        </p:spPr>
        <p:txBody>
          <a:bodyPr vert="horz"/>
          <a:lstStyle/>
          <a:p>
            <a:pPr lvl="0" rtl="0"/>
            <a:r>
              <a:rPr lang="sk-SK" u="sng"/>
              <a:t>Prenos kontaktom kože na kožu,</a:t>
            </a:r>
            <a:r>
              <a:rPr lang="sk-SK"/>
              <a:t> preto </a:t>
            </a:r>
            <a:r>
              <a:rPr lang="sk-SK" b="1">
                <a:solidFill>
                  <a:srgbClr val="000000"/>
                </a:solidFill>
              </a:rPr>
              <a:t>kondóm pred nimi nechráni</a:t>
            </a:r>
            <a:r>
              <a:rPr lang="sk-SK"/>
              <a:t>, dlho nemajú symptómy: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Herpes</a:t>
            </a:r>
            <a:r>
              <a:rPr lang="sk-SK"/>
              <a:t> /</a:t>
            </a:r>
            <a:r>
              <a:rPr lang="sk-SK" i="1"/>
              <a:t>prenos aj na dieťa</a:t>
            </a:r>
            <a:r>
              <a:rPr lang="sk-SK"/>
              <a:t>/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HPV</a:t>
            </a:r>
            <a:r>
              <a:rPr lang="sk-SK"/>
              <a:t> – rakovina kŕčka maternice /</a:t>
            </a:r>
            <a:r>
              <a:rPr lang="sk-SK" i="1"/>
              <a:t>vyššie riziko ak je žena na HAK</a:t>
            </a:r>
            <a:r>
              <a:rPr lang="sk-SK"/>
              <a:t>/ - vakcína iba na 2 typy z 40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Chlamýdie</a:t>
            </a:r>
            <a:r>
              <a:rPr lang="sk-SK"/>
              <a:t> – spôsobujú sterilitu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E327FF"/>
                </a:solidFill>
              </a:rPr>
              <a:t>Syfilis </a:t>
            </a:r>
            <a:r>
              <a:rPr lang="sk-SK"/>
              <a:t>– smrť, ak sa skoro nelieči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u="sng"/>
              <a:t>Prenos krvou a telesnými tekutinami:</a:t>
            </a:r>
            <a:r>
              <a:rPr lang="sk-SK"/>
              <a:t> </a:t>
            </a:r>
            <a:r>
              <a:rPr lang="sk-SK" b="1">
                <a:solidFill>
                  <a:srgbClr val="E327FF"/>
                </a:solidFill>
              </a:rPr>
              <a:t>???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/>
              <a:t>- </a:t>
            </a:r>
            <a:r>
              <a:rPr lang="sk-SK" b="1">
                <a:solidFill>
                  <a:srgbClr val="000000"/>
                </a:solidFill>
              </a:rPr>
              <a:t>najvyššie riziko pri análnom styku</a:t>
            </a:r>
          </a:p>
          <a:p>
            <a:pPr lvl="0" rtl="0">
              <a:buSzPct val="45000"/>
              <a:buFont typeface="StarSymbol"/>
              <a:buChar char="●"/>
            </a:pPr>
            <a:endParaRPr lang="sk-SK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E2788-00D0-C4DE-F97F-77BE107B029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9" y="408600"/>
            <a:ext cx="9071640" cy="1262520"/>
          </a:xfrm>
        </p:spPr>
        <p:txBody>
          <a:bodyPr vert="horz"/>
          <a:lstStyle/>
          <a:p>
            <a:pPr lvl="0" rtl="0"/>
            <a:r>
              <a:rPr lang="sk-SK" b="1">
                <a:solidFill>
                  <a:srgbClr val="E327FF"/>
                </a:solidFill>
              </a:rPr>
              <a:t>      Prirodzené rodičovstvo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A36F0F-399B-AE1F-962F-FAD50FB1D69D}"/>
              </a:ext>
            </a:extLst>
          </p:cNvPr>
          <p:cNvSpPr txBox="1"/>
          <p:nvPr/>
        </p:nvSpPr>
        <p:spPr>
          <a:xfrm>
            <a:off x="503999" y="2020679"/>
            <a:ext cx="9071640" cy="4675320"/>
          </a:xfrm>
          <a:prstGeom prst="rect">
            <a:avLst/>
          </a:prstGeom>
          <a:solidFill>
            <a:srgbClr val="FFFFFF">
              <a:alpha val="70000"/>
            </a:srgbClr>
          </a:solidFill>
          <a:ln>
            <a:noFill/>
          </a:ln>
        </p:spPr>
        <p:txBody>
          <a:bodyPr lIns="0" tIns="0" rIns="0" bIns="0" anchor="ctr"/>
          <a:lstStyle/>
          <a:p>
            <a:pPr marL="0" marR="0" lvl="0" indent="0" algn="ctr" hangingPunct="0">
              <a:buNone/>
              <a:tabLst/>
            </a:pPr>
            <a:endParaRPr lang="sk-SK" sz="3200" b="0" i="0" u="none" strike="noStrike" kern="1200" cap="none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43F10-F618-612E-F3E3-172875CA86D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9" y="2232000"/>
            <a:ext cx="9000000" cy="4752000"/>
          </a:xfrm>
          <a:solidFill>
            <a:srgbClr val="CCCCCC">
              <a:alpha val="50000"/>
            </a:srgbClr>
          </a:solidFill>
        </p:spPr>
        <p:txBody>
          <a:bodyPr vert="horz"/>
          <a:lstStyle/>
          <a:p>
            <a:pPr lvl="0" rtl="0">
              <a:buSzPct val="45000"/>
              <a:buFont typeface="StarSymbol"/>
              <a:buChar char="●"/>
            </a:pPr>
            <a:r>
              <a:rPr lang="sk-SK">
                <a:solidFill>
                  <a:srgbClr val="000000"/>
                </a:solidFill>
              </a:rPr>
              <a:t>99% spoľahlivé aj pre nepravidelný cyklus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>
                <a:solidFill>
                  <a:srgbClr val="000000"/>
                </a:solidFill>
              </a:rPr>
              <a:t>Poznanie vlastnej plodnosti -  </a:t>
            </a:r>
            <a:r>
              <a:rPr lang="sk-SK" b="1">
                <a:solidFill>
                  <a:srgbClr val="E327FF"/>
                </a:solidFill>
              </a:rPr>
              <a:t>prirodzena.sk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>
                <a:solidFill>
                  <a:srgbClr val="000000"/>
                </a:solidFill>
              </a:rPr>
              <a:t>Časté kojenie aj v noci – oddiaľuje ovuláciu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>
                <a:solidFill>
                  <a:srgbClr val="000000"/>
                </a:solidFill>
              </a:rPr>
              <a:t>NaproFertility a NaproTechnology – </a:t>
            </a:r>
            <a:r>
              <a:rPr lang="sk-SK" b="1">
                <a:solidFill>
                  <a:srgbClr val="E327FF"/>
                </a:solidFill>
              </a:rPr>
              <a:t>plodar.sk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 b="1">
                <a:solidFill>
                  <a:srgbClr val="000000"/>
                </a:solidFill>
              </a:rPr>
              <a:t>80% úspešnosť počatia pre neplodné páry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>
                <a:solidFill>
                  <a:srgbClr val="000000"/>
                </a:solidFill>
              </a:rPr>
              <a:t>vs. cca 15% úspešnosť umelého oplodnenia</a:t>
            </a:r>
          </a:p>
          <a:p>
            <a:pPr lvl="0" rtl="0">
              <a:buSzPct val="45000"/>
              <a:buFont typeface="StarSymbol"/>
              <a:buChar char="●"/>
            </a:pPr>
            <a:r>
              <a:rPr lang="sk-SK">
                <a:solidFill>
                  <a:srgbClr val="000000"/>
                </a:solidFill>
              </a:rPr>
              <a:t>IVF riziko</a:t>
            </a:r>
            <a:r>
              <a:rPr lang="sk-SK" i="1">
                <a:solidFill>
                  <a:srgbClr val="000000"/>
                </a:solidFill>
              </a:rPr>
              <a:t> – </a:t>
            </a:r>
            <a:r>
              <a:rPr lang="sk-SK" sz="2800" b="1" i="1">
                <a:solidFill>
                  <a:srgbClr val="000000"/>
                </a:solidFill>
              </a:rPr>
              <a:t>syndróm hyperstimulácie vaječníkov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ights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ights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1473</TotalTime>
  <Application>Microsoft Office PowerPoint</Application>
  <PresentationFormat>Vlastná</PresentationFormat>
  <Slides>7</Slides>
  <Notes>7</Notes>
  <HiddenSlides>0</HiddenSlides>
  <ScaleCrop>false</ScaleCrop>
  <HeadingPairs>
    <vt:vector size="4" baseType="variant">
      <vt:variant>
        <vt:lpstr>Motív</vt:lpstr>
      </vt:variant>
      <vt:variant>
        <vt:i4>3</vt:i4>
      </vt:variant>
      <vt:variant>
        <vt:lpstr>Nadpisy snímok</vt:lpstr>
      </vt:variant>
      <vt:variant>
        <vt:i4>7</vt:i4>
      </vt:variant>
    </vt:vector>
  </HeadingPairs>
  <TitlesOfParts>
    <vt:vector size="10" baseType="lpstr">
      <vt:lpstr>Lights</vt:lpstr>
      <vt:lpstr>Lights1</vt:lpstr>
      <vt:lpstr>Lights2</vt:lpstr>
      <vt:lpstr>     Ľudská sexualita a jej dizajn</vt:lpstr>
      <vt:lpstr>  Sexualita a jej dizajn</vt:lpstr>
      <vt:lpstr>Očakávania od opačného pohlavia:</vt:lpstr>
      <vt:lpstr> Manželstvo na skúšku?</vt:lpstr>
      <vt:lpstr>RIZIKÁ ANTIKONCEPCIE</vt:lpstr>
      <vt:lpstr> Pohlavne prenosné choroby</vt:lpstr>
      <vt:lpstr>      Prirodzené rodičovstvo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Lights</dc:title>
  <cp:lastModifiedBy>michaela knisova</cp:lastModifiedBy>
  <cp:revision>14</cp:revision>
  <dcterms:created xsi:type="dcterms:W3CDTF">2018-11-11T12:53:30Z</dcterms:created>
  <dcterms:modified xsi:type="dcterms:W3CDTF">2026-03-29T13:49:31Z</dcterms:modified>
</cp:coreProperties>
</file>